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74685" autoAdjust="0"/>
  </p:normalViewPr>
  <p:slideViewPr>
    <p:cSldViewPr>
      <p:cViewPr varScale="1">
        <p:scale>
          <a:sx n="62" d="100"/>
          <a:sy n="62" d="100"/>
        </p:scale>
        <p:origin x="-365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ED346-907A-4414-9174-F96083ED69B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16377-6932-4891-A388-ADEE0D1947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6377-6932-4891-A388-ADEE0D1947E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6377-6932-4891-A388-ADEE0D1947E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</a:t>
            </a:r>
            <a:r>
              <a:rPr lang="en-US" baseline="0" dirty="0" smtClean="0"/>
              <a:t>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6377-6932-4891-A388-ADEE0D1947E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6377-6932-4891-A388-ADEE0D1947E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5CE3FD-38BB-4906-A604-9D2337207F5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3CAA60-335B-4089-B4E9-729B43571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CE3FD-38BB-4906-A604-9D2337207F5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CAA60-335B-4089-B4E9-729B43571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35CE3FD-38BB-4906-A604-9D2337207F5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3CAA60-335B-4089-B4E9-729B43571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CE3FD-38BB-4906-A604-9D2337207F5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CAA60-335B-4089-B4E9-729B43571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5CE3FD-38BB-4906-A604-9D2337207F5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3CAA60-335B-4089-B4E9-729B43571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CE3FD-38BB-4906-A604-9D2337207F5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CAA60-335B-4089-B4E9-729B43571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CE3FD-38BB-4906-A604-9D2337207F5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CAA60-335B-4089-B4E9-729B43571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CE3FD-38BB-4906-A604-9D2337207F5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CAA60-335B-4089-B4E9-729B43571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5CE3FD-38BB-4906-A604-9D2337207F5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CAA60-335B-4089-B4E9-729B43571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CE3FD-38BB-4906-A604-9D2337207F5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CAA60-335B-4089-B4E9-729B43571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CE3FD-38BB-4906-A604-9D2337207F5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CAA60-335B-4089-B4E9-729B43571C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35CE3FD-38BB-4906-A604-9D2337207F5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3CAA60-335B-4089-B4E9-729B43571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Facilitator Training Program 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Danyelle Mitchell</a:t>
            </a:r>
          </a:p>
          <a:p>
            <a:r>
              <a:rPr lang="en-US" dirty="0" smtClean="0"/>
              <a:t>CUR 532</a:t>
            </a:r>
          </a:p>
          <a:p>
            <a:r>
              <a:rPr lang="en-US" dirty="0" smtClean="0"/>
              <a:t>Melinda Medina</a:t>
            </a:r>
            <a:endParaRPr lang="en-US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Training program audience				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Training program goals	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Training program objectives	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Summative assessment of trainee learning </a:t>
            </a:r>
          </a:p>
          <a:p>
            <a:pPr>
              <a:buNone/>
            </a:pPr>
            <a:endParaRPr lang="en-US" sz="1050" dirty="0"/>
          </a:p>
        </p:txBody>
      </p:sp>
      <p:pic>
        <p:nvPicPr>
          <p:cNvPr id="1026" name="Picture 2" descr="C:\Users\Home Visitor\AppData\Local\Microsoft\Windows\Temporary Internet Files\Content.IE5\1TP0WASC\MM90033686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600200"/>
            <a:ext cx="3368842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Training materials</a:t>
            </a:r>
          </a:p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Identify the skills needed for effective distance learning facilitators.</a:t>
            </a:r>
          </a:p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Describe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phases of development for distance learning facilitators.</a:t>
            </a:r>
          </a:p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theories of distance learning.</a:t>
            </a:r>
          </a:p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Describe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theories for engaging distance learners.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Home Visitor\AppData\Local\Microsoft\Windows\Temporary Internet Files\Content.IE5\1TP0WASC\MM90004101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124200"/>
            <a:ext cx="3200399" cy="35130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3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42048" cy="1143000"/>
          </a:xfrm>
        </p:spPr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520440" cy="4525963"/>
          </a:xfrm>
        </p:spPr>
        <p:txBody>
          <a:bodyPr>
            <a:noAutofit/>
          </a:bodyPr>
          <a:lstStyle/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Mentoring program for faculty</a:t>
            </a: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Identify the goals and objectives of the mentoring program.</a:t>
            </a: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Identification criteria</a:t>
            </a: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evaluation programs for facilitators</a:t>
            </a: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How might the faculty learning community approach affect management?</a:t>
            </a: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Identify the specific challenges and strategies used to manage adjunct faculty from a distance.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371600"/>
            <a:ext cx="3520440" cy="45259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What evaluation strategies will you use for facilitators? </a:t>
            </a: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How will the evaluation and management strategies align to the identification of effective faculty skills and behaviors in Part I?</a:t>
            </a: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Learning platform (LMS/CMS) used by the distance learning faculty for facilitating their classes</a:t>
            </a: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Provide a clear definition of which system is used, LMS or CMS.</a:t>
            </a: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Identify processes facilitators will use to do the following:</a:t>
            </a: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Include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at least three different technology or media tools that engage and enhance student learning, such as the following:</a:t>
            </a: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Audio</a:t>
            </a: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Video</a:t>
            </a: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Visuals and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info graphics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Games and simulations</a:t>
            </a: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Include a clear description of how each technology or media tool will engage and enhance student learning.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Home Visitor\AppData\Local\Microsoft\Windows\Temporary Internet Files\Content.IE5\EMR1UW0H\MC9000708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962400"/>
            <a:ext cx="2209800" cy="26709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sz="4000" dirty="0" smtClean="0"/>
              <a:t>Iv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 minimum of three different technology tools for student collaboration, such as the following: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Wikis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Blogs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classroom learning platform to be used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Skype, Apple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®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FaceTime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®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or other teleconferencing tools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Mobile computing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 description of the different distance learners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 description of the differences between synchronous and asynchronous facilitation skills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 minimum of three technology management issues and resolutions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Classroom management issues and resolutions  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Messages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Comments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Audio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Challenging behaviors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Cyber-bullying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Inappropriate posts</a:t>
            </a:r>
          </a:p>
          <a:p>
            <a:pPr lv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Lack of participation or engagement 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098" name="Picture 2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038600"/>
            <a:ext cx="2133600" cy="18348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3" name="chimes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315</Words>
  <Application>Microsoft Office PowerPoint</Application>
  <PresentationFormat>On-screen Show (4:3)</PresentationFormat>
  <Paragraphs>63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Facilitator Training Program  </vt:lpstr>
      <vt:lpstr>Part I</vt:lpstr>
      <vt:lpstr>Part ii</vt:lpstr>
      <vt:lpstr>Part III</vt:lpstr>
      <vt:lpstr>Part Iv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Facilitator Training Program</dc:title>
  <dc:creator>Home Visitor</dc:creator>
  <cp:lastModifiedBy>Home Visitor</cp:lastModifiedBy>
  <cp:revision>7</cp:revision>
  <dcterms:created xsi:type="dcterms:W3CDTF">2014-11-10T21:42:52Z</dcterms:created>
  <dcterms:modified xsi:type="dcterms:W3CDTF">2014-12-01T18:34:32Z</dcterms:modified>
</cp:coreProperties>
</file>